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11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13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0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9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7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77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30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52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9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73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7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FF3D9-297D-4641-A300-C7025B2021C6}" type="datetimeFigureOut">
              <a:rPr lang="zh-CN" altLang="en-US" smtClean="0"/>
              <a:t>2017/4/1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D4933-5ED6-44AC-8C26-0D166C6FD7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9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802" y="0"/>
            <a:ext cx="4850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8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20" y="-8417"/>
            <a:ext cx="9941560" cy="6866417"/>
          </a:xfrm>
        </p:spPr>
      </p:pic>
    </p:spTree>
    <p:extLst>
      <p:ext uri="{BB962C8B-B14F-4D97-AF65-F5344CB8AC3E}">
        <p14:creationId xmlns:p14="http://schemas.microsoft.com/office/powerpoint/2010/main" val="337661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05" y="0"/>
            <a:ext cx="10153389" cy="6905696"/>
          </a:xfrm>
        </p:spPr>
      </p:pic>
    </p:spTree>
    <p:extLst>
      <p:ext uri="{BB962C8B-B14F-4D97-AF65-F5344CB8AC3E}">
        <p14:creationId xmlns:p14="http://schemas.microsoft.com/office/powerpoint/2010/main" val="371936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78" y="0"/>
            <a:ext cx="10002582" cy="6854137"/>
          </a:xfrm>
        </p:spPr>
      </p:pic>
    </p:spTree>
    <p:extLst>
      <p:ext uri="{BB962C8B-B14F-4D97-AF65-F5344CB8AC3E}">
        <p14:creationId xmlns:p14="http://schemas.microsoft.com/office/powerpoint/2010/main" val="357382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25" y="0"/>
            <a:ext cx="9746550" cy="6881276"/>
          </a:xfrm>
        </p:spPr>
      </p:pic>
    </p:spTree>
    <p:extLst>
      <p:ext uri="{BB962C8B-B14F-4D97-AF65-F5344CB8AC3E}">
        <p14:creationId xmlns:p14="http://schemas.microsoft.com/office/powerpoint/2010/main" val="370534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31" y="-2005"/>
            <a:ext cx="9834937" cy="6860005"/>
          </a:xfrm>
        </p:spPr>
      </p:pic>
    </p:spTree>
    <p:extLst>
      <p:ext uri="{BB962C8B-B14F-4D97-AF65-F5344CB8AC3E}">
        <p14:creationId xmlns:p14="http://schemas.microsoft.com/office/powerpoint/2010/main" val="2979638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93" y="0"/>
            <a:ext cx="9740507" cy="6867833"/>
          </a:xfrm>
        </p:spPr>
      </p:pic>
    </p:spTree>
    <p:extLst>
      <p:ext uri="{BB962C8B-B14F-4D97-AF65-F5344CB8AC3E}">
        <p14:creationId xmlns:p14="http://schemas.microsoft.com/office/powerpoint/2010/main" val="348283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14" y="0"/>
            <a:ext cx="10118265" cy="6880868"/>
          </a:xfrm>
        </p:spPr>
      </p:pic>
    </p:spTree>
    <p:extLst>
      <p:ext uri="{BB962C8B-B14F-4D97-AF65-F5344CB8AC3E}">
        <p14:creationId xmlns:p14="http://schemas.microsoft.com/office/powerpoint/2010/main" val="425755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94" y="0"/>
            <a:ext cx="9794965" cy="6852978"/>
          </a:xfrm>
        </p:spPr>
      </p:pic>
    </p:spTree>
    <p:extLst>
      <p:ext uri="{BB962C8B-B14F-4D97-AF65-F5344CB8AC3E}">
        <p14:creationId xmlns:p14="http://schemas.microsoft.com/office/powerpoint/2010/main" val="425294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25" y="0"/>
            <a:ext cx="10178475" cy="6890606"/>
          </a:xfrm>
        </p:spPr>
      </p:pic>
    </p:spTree>
    <p:extLst>
      <p:ext uri="{BB962C8B-B14F-4D97-AF65-F5344CB8AC3E}">
        <p14:creationId xmlns:p14="http://schemas.microsoft.com/office/powerpoint/2010/main" val="2625294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5" y="0"/>
            <a:ext cx="10058465" cy="6881414"/>
          </a:xfrm>
        </p:spPr>
      </p:pic>
    </p:spTree>
    <p:extLst>
      <p:ext uri="{BB962C8B-B14F-4D97-AF65-F5344CB8AC3E}">
        <p14:creationId xmlns:p14="http://schemas.microsoft.com/office/powerpoint/2010/main" val="302412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69" y="0"/>
            <a:ext cx="9934462" cy="6866891"/>
          </a:xfrm>
          <a:blipFill>
            <a:blip r:embed="rId3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276877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12" y="0"/>
            <a:ext cx="10074588" cy="6879544"/>
          </a:xfrm>
        </p:spPr>
      </p:pic>
    </p:spTree>
    <p:extLst>
      <p:ext uri="{BB962C8B-B14F-4D97-AF65-F5344CB8AC3E}">
        <p14:creationId xmlns:p14="http://schemas.microsoft.com/office/powerpoint/2010/main" val="1185161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23" y="-1"/>
            <a:ext cx="9930913" cy="6858001"/>
          </a:xfrm>
        </p:spPr>
      </p:pic>
    </p:spTree>
    <p:extLst>
      <p:ext uri="{BB962C8B-B14F-4D97-AF65-F5344CB8AC3E}">
        <p14:creationId xmlns:p14="http://schemas.microsoft.com/office/powerpoint/2010/main" val="74660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2" y="0"/>
            <a:ext cx="9924975" cy="6858867"/>
          </a:xfrm>
        </p:spPr>
      </p:pic>
    </p:spTree>
    <p:extLst>
      <p:ext uri="{BB962C8B-B14F-4D97-AF65-F5344CB8AC3E}">
        <p14:creationId xmlns:p14="http://schemas.microsoft.com/office/powerpoint/2010/main" val="412124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76" y="-1"/>
            <a:ext cx="9970304" cy="6857847"/>
          </a:xfrm>
        </p:spPr>
      </p:pic>
    </p:spTree>
    <p:extLst>
      <p:ext uri="{BB962C8B-B14F-4D97-AF65-F5344CB8AC3E}">
        <p14:creationId xmlns:p14="http://schemas.microsoft.com/office/powerpoint/2010/main" val="395055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09" y="-54517"/>
            <a:ext cx="10148782" cy="6912517"/>
          </a:xfrm>
        </p:spPr>
      </p:pic>
    </p:spTree>
    <p:extLst>
      <p:ext uri="{BB962C8B-B14F-4D97-AF65-F5344CB8AC3E}">
        <p14:creationId xmlns:p14="http://schemas.microsoft.com/office/powerpoint/2010/main" val="243182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8" y="0"/>
            <a:ext cx="9982804" cy="6861369"/>
          </a:xfrm>
        </p:spPr>
      </p:pic>
    </p:spTree>
    <p:extLst>
      <p:ext uri="{BB962C8B-B14F-4D97-AF65-F5344CB8AC3E}">
        <p14:creationId xmlns:p14="http://schemas.microsoft.com/office/powerpoint/2010/main" val="2459833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33" y="-23323"/>
            <a:ext cx="10370534" cy="6881323"/>
          </a:xfrm>
        </p:spPr>
      </p:pic>
    </p:spTree>
    <p:extLst>
      <p:ext uri="{BB962C8B-B14F-4D97-AF65-F5344CB8AC3E}">
        <p14:creationId xmlns:p14="http://schemas.microsoft.com/office/powerpoint/2010/main" val="2518447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10" y="0"/>
            <a:ext cx="9947780" cy="6869204"/>
          </a:xfrm>
        </p:spPr>
      </p:pic>
    </p:spTree>
    <p:extLst>
      <p:ext uri="{BB962C8B-B14F-4D97-AF65-F5344CB8AC3E}">
        <p14:creationId xmlns:p14="http://schemas.microsoft.com/office/powerpoint/2010/main" val="2933963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6" y="0"/>
            <a:ext cx="9870893" cy="6873018"/>
          </a:xfrm>
        </p:spPr>
      </p:pic>
    </p:spTree>
    <p:extLst>
      <p:ext uri="{BB962C8B-B14F-4D97-AF65-F5344CB8AC3E}">
        <p14:creationId xmlns:p14="http://schemas.microsoft.com/office/powerpoint/2010/main" val="359577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44" y="0"/>
            <a:ext cx="10231935" cy="6888430"/>
          </a:xfrm>
        </p:spPr>
      </p:pic>
    </p:spTree>
    <p:extLst>
      <p:ext uri="{BB962C8B-B14F-4D97-AF65-F5344CB8AC3E}">
        <p14:creationId xmlns:p14="http://schemas.microsoft.com/office/powerpoint/2010/main" val="245947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41" y="0"/>
            <a:ext cx="9611317" cy="6860676"/>
          </a:xfrm>
        </p:spPr>
      </p:pic>
    </p:spTree>
    <p:extLst>
      <p:ext uri="{BB962C8B-B14F-4D97-AF65-F5344CB8AC3E}">
        <p14:creationId xmlns:p14="http://schemas.microsoft.com/office/powerpoint/2010/main" val="141542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37" y="0"/>
            <a:ext cx="9967203" cy="6862442"/>
          </a:xfrm>
        </p:spPr>
      </p:pic>
    </p:spTree>
    <p:extLst>
      <p:ext uri="{BB962C8B-B14F-4D97-AF65-F5344CB8AC3E}">
        <p14:creationId xmlns:p14="http://schemas.microsoft.com/office/powerpoint/2010/main" val="4183200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13" y="0"/>
            <a:ext cx="10052973" cy="6858000"/>
          </a:xfrm>
        </p:spPr>
      </p:pic>
    </p:spTree>
    <p:extLst>
      <p:ext uri="{BB962C8B-B14F-4D97-AF65-F5344CB8AC3E}">
        <p14:creationId xmlns:p14="http://schemas.microsoft.com/office/powerpoint/2010/main" val="134326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489992" cy="6859464"/>
          </a:xfrm>
        </p:spPr>
      </p:pic>
    </p:spTree>
    <p:extLst>
      <p:ext uri="{BB962C8B-B14F-4D97-AF65-F5344CB8AC3E}">
        <p14:creationId xmlns:p14="http://schemas.microsoft.com/office/powerpoint/2010/main" val="3533706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24" y="-18753"/>
            <a:ext cx="4859895" cy="6876753"/>
          </a:xfrm>
        </p:spPr>
      </p:pic>
    </p:spTree>
    <p:extLst>
      <p:ext uri="{BB962C8B-B14F-4D97-AF65-F5344CB8AC3E}">
        <p14:creationId xmlns:p14="http://schemas.microsoft.com/office/powerpoint/2010/main" val="157320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59" y="-3277"/>
            <a:ext cx="9893601" cy="6861277"/>
          </a:xfrm>
        </p:spPr>
      </p:pic>
    </p:spTree>
    <p:extLst>
      <p:ext uri="{BB962C8B-B14F-4D97-AF65-F5344CB8AC3E}">
        <p14:creationId xmlns:p14="http://schemas.microsoft.com/office/powerpoint/2010/main" val="94266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" y="0"/>
            <a:ext cx="9921240" cy="6865129"/>
          </a:xfrm>
        </p:spPr>
      </p:pic>
    </p:spTree>
    <p:extLst>
      <p:ext uri="{BB962C8B-B14F-4D97-AF65-F5344CB8AC3E}">
        <p14:creationId xmlns:p14="http://schemas.microsoft.com/office/powerpoint/2010/main" val="250572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45" y="0"/>
            <a:ext cx="9740795" cy="6890080"/>
          </a:xfrm>
        </p:spPr>
      </p:pic>
    </p:spTree>
    <p:extLst>
      <p:ext uri="{BB962C8B-B14F-4D97-AF65-F5344CB8AC3E}">
        <p14:creationId xmlns:p14="http://schemas.microsoft.com/office/powerpoint/2010/main" val="289305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2" y="10339"/>
            <a:ext cx="9709156" cy="6847661"/>
          </a:xfrm>
        </p:spPr>
      </p:pic>
    </p:spTree>
    <p:extLst>
      <p:ext uri="{BB962C8B-B14F-4D97-AF65-F5344CB8AC3E}">
        <p14:creationId xmlns:p14="http://schemas.microsoft.com/office/powerpoint/2010/main" val="31601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40" y="-54391"/>
            <a:ext cx="9844920" cy="6912391"/>
          </a:xfrm>
        </p:spPr>
      </p:pic>
    </p:spTree>
    <p:extLst>
      <p:ext uri="{BB962C8B-B14F-4D97-AF65-F5344CB8AC3E}">
        <p14:creationId xmlns:p14="http://schemas.microsoft.com/office/powerpoint/2010/main" val="66224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35" y="7072"/>
            <a:ext cx="10168529" cy="6850928"/>
          </a:xfrm>
        </p:spPr>
      </p:pic>
    </p:spTree>
    <p:extLst>
      <p:ext uri="{BB962C8B-B14F-4D97-AF65-F5344CB8AC3E}">
        <p14:creationId xmlns:p14="http://schemas.microsoft.com/office/powerpoint/2010/main" val="357063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宽屏</PresentationFormat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冯欢</dc:creator>
  <cp:lastModifiedBy>冯欢</cp:lastModifiedBy>
  <cp:revision>3</cp:revision>
  <dcterms:created xsi:type="dcterms:W3CDTF">2017-04-01T06:37:00Z</dcterms:created>
  <dcterms:modified xsi:type="dcterms:W3CDTF">2017-04-01T06:49:04Z</dcterms:modified>
</cp:coreProperties>
</file>